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7BBF5A2D_BC2147E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9"/>
  </p:notesMasterIdLst>
  <p:handoutMasterIdLst>
    <p:handoutMasterId r:id="rId10"/>
  </p:handoutMasterIdLst>
  <p:sldIdLst>
    <p:sldId id="2056" r:id="rId5"/>
    <p:sldId id="2076138028" r:id="rId6"/>
    <p:sldId id="2076138030" r:id="rId7"/>
    <p:sldId id="2076138029" r:id="rId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ey dates" id="{5AF25DBE-F752-4E09-A820-740490C3E39F}">
          <p14:sldIdLst/>
        </p14:section>
        <p14:section name="Microsoft Build 16:9 Template White" id="{CC80F8C8-EE4D-4D76-85E3-9D04C9AF18F9}">
          <p14:sldIdLst>
            <p14:sldId id="2056"/>
            <p14:sldId id="2076138028"/>
            <p14:sldId id="2076138030"/>
          </p14:sldIdLst>
        </p14:section>
        <p14:section name="Microsoft Build 16:9 Template Black" id="{43FB7BF4-BC0F-45DD-BF92-A0816578BFC2}">
          <p14:sldIdLst>
            <p14:sldId id="20761380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83F2FC-BBF2-A189-C26A-9F6A080E9FBA}" name="Angie Doyle" initials="AD" userId="S::Angie@reddoorcollaborative.com::82c845af-bbc4-4f1c-8a04-fa3385dc101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E971"/>
    <a:srgbClr val="7F5A1A"/>
    <a:srgbClr val="0078D4"/>
    <a:srgbClr val="B1B3B3"/>
    <a:srgbClr val="D9D9D6"/>
    <a:srgbClr val="E8E6DF"/>
    <a:srgbClr val="D7D2CB"/>
    <a:srgbClr val="E1D3C7"/>
    <a:srgbClr val="978D85"/>
    <a:srgbClr val="BF9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3" autoAdjust="0"/>
    <p:restoredTop sz="92651" autoAdjust="0"/>
  </p:normalViewPr>
  <p:slideViewPr>
    <p:cSldViewPr snapToGrid="0">
      <p:cViewPr varScale="1">
        <p:scale>
          <a:sx n="102" d="100"/>
          <a:sy n="102" d="100"/>
        </p:scale>
        <p:origin x="46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812" y="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omments/modernComment_7BBF5A2D_BC214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61BEB0-2291-4370-BD64-4DDEBC684194}" authorId="{FA83F2FC-BBF2-A189-C26A-9F6A080E9FBA}" status="resolved" created="2022-05-11T22:04:40.418" complete="100000">
    <pc:sldMkLst xmlns:pc="http://schemas.microsoft.com/office/powerpoint/2013/main/command">
      <pc:docMk/>
      <pc:sldMk cId="3156297705" sldId="2076138029"/>
    </pc:sldMkLst>
    <p188:txBody>
      <a:bodyPr/>
      <a:lstStyle/>
      <a:p>
        <a:r>
          <a:rPr lang="en-US"/>
          <a:t>Kristin, I'm the marketing lead handling Student Developer Relations.  (Jen knows me =)
We'd love attendees to tweet about the ITS sessions they attend.  Please ask attendees that if they’re going to post that they tweet #MSBuild AND #IntroToTechSkills.  Note that they must use both hashtags together (and hopefully they will).. I added something in the notes to that effect as well. 
Thank you.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5/17/2022 3:53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5/17/2022 3:52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5/17/2022 3:52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0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[note from Angie Doyle: Please ask attendees to tweet #MSBuild AND #IntroToTechSkills if they’re going to tweet]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5/17/2022 3:52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0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81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1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AF610D3-6117-48F4-AED9-F47791F33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2817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299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5903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7531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464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074188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39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5095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745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70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08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7" r:id="rId1"/>
    <p:sldLayoutId id="2147485273" r:id="rId2"/>
    <p:sldLayoutId id="2147484710" r:id="rId3"/>
    <p:sldLayoutId id="2147484240" r:id="rId4"/>
    <p:sldLayoutId id="2147484910" r:id="rId5"/>
    <p:sldLayoutId id="2147484911" r:id="rId6"/>
    <p:sldLayoutId id="2147485050" r:id="rId7"/>
    <p:sldLayoutId id="2147485165" r:id="rId8"/>
    <p:sldLayoutId id="2147484941" r:id="rId9"/>
    <p:sldLayoutId id="2147484942" r:id="rId10"/>
    <p:sldLayoutId id="2147485162" r:id="rId11"/>
    <p:sldLayoutId id="2147484639" r:id="rId12"/>
    <p:sldLayoutId id="2147484943" r:id="rId13"/>
    <p:sldLayoutId id="2147484603" r:id="rId14"/>
    <p:sldLayoutId id="2147484833" r:id="rId15"/>
    <p:sldLayoutId id="2147484834" r:id="rId16"/>
    <p:sldLayoutId id="2147484835" r:id="rId17"/>
    <p:sldLayoutId id="2147484922" r:id="rId18"/>
    <p:sldLayoutId id="2147484923" r:id="rId19"/>
    <p:sldLayoutId id="2147484924" r:id="rId20"/>
    <p:sldLayoutId id="2147484839" r:id="rId21"/>
    <p:sldLayoutId id="2147484840" r:id="rId22"/>
    <p:sldLayoutId id="2147484841" r:id="rId23"/>
    <p:sldLayoutId id="2147484842" r:id="rId24"/>
    <p:sldLayoutId id="2147484843" r:id="rId25"/>
    <p:sldLayoutId id="2147484938" r:id="rId26"/>
    <p:sldLayoutId id="2147484939" r:id="rId27"/>
    <p:sldLayoutId id="2147484940" r:id="rId28"/>
    <p:sldLayoutId id="2147485161" r:id="rId29"/>
    <p:sldLayoutId id="2147485152" r:id="rId30"/>
    <p:sldLayoutId id="2147485153" r:id="rId31"/>
    <p:sldLayoutId id="2147485154" r:id="rId32"/>
    <p:sldLayoutId id="2147484944" r:id="rId33"/>
    <p:sldLayoutId id="2147484945" r:id="rId34"/>
    <p:sldLayoutId id="2147485277" r:id="rId35"/>
    <p:sldLayoutId id="2147485137" r:id="rId36"/>
    <p:sldLayoutId id="2147485138" r:id="rId37"/>
    <p:sldLayoutId id="2147485139" r:id="rId38"/>
    <p:sldLayoutId id="2147485140" r:id="rId39"/>
    <p:sldLayoutId id="2147485141" r:id="rId40"/>
    <p:sldLayoutId id="2147485142" r:id="rId41"/>
    <p:sldLayoutId id="2147485274" r:id="rId42"/>
    <p:sldLayoutId id="2147485275" r:id="rId43"/>
    <p:sldLayoutId id="2147485276" r:id="rId44"/>
    <p:sldLayoutId id="2147484671" r:id="rId45"/>
    <p:sldLayoutId id="2147484673" r:id="rId46"/>
    <p:sldLayoutId id="2147484299" r:id="rId47"/>
    <p:sldLayoutId id="2147484263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ka.ms/build-22-resume-workshop" TargetMode="Externa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microsoft.com/office/2018/10/relationships/comments" Target="../comments/modernComment_7BBF5A2D_BC2147E9.xml"/><Relationship Id="rId7" Type="http://schemas.openxmlformats.org/officeDocument/2006/relationships/hyperlink" Target="https://www.microsoft.com/universi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ka.ms/studentambassadors" TargetMode="External"/><Relationship Id="rId5" Type="http://schemas.openxmlformats.org/officeDocument/2006/relationships/hyperlink" Target="https://aka.ms/tech-intern" TargetMode="External"/><Relationship Id="rId4" Type="http://schemas.openxmlformats.org/officeDocument/2006/relationships/hyperlink" Target="https://aka.ms/webdev" TargetMode="External"/><Relationship Id="rId9" Type="http://schemas.openxmlformats.org/officeDocument/2006/relationships/hyperlink" Target="https://aka.ms/IntrotoTechSkillsatBuil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D37020-9919-4402-B4C3-ADBF1B0EADE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7707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7315200" cy="1107996"/>
          </a:xfrm>
        </p:spPr>
        <p:txBody>
          <a:bodyPr/>
          <a:lstStyle/>
          <a:p>
            <a:r>
              <a:rPr lang="en-US" dirty="0"/>
              <a:t>Build your own resume website and stand out to recruiters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EF268C3-04EF-9508-9085-984879890EDF}"/>
              </a:ext>
            </a:extLst>
          </p:cNvPr>
          <p:cNvSpPr txBox="1">
            <a:spLocks/>
          </p:cNvSpPr>
          <p:nvPr/>
        </p:nvSpPr>
        <p:spPr>
          <a:xfrm>
            <a:off x="584200" y="3962400"/>
            <a:ext cx="5943600" cy="67710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Jen Looper</a:t>
            </a:r>
          </a:p>
          <a:p>
            <a:r>
              <a:rPr lang="en-US" dirty="0"/>
              <a:t>Principal Cloud Developer Advocate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918906"/>
            <a:ext cx="4411133" cy="677108"/>
          </a:xfrm>
        </p:spPr>
        <p:txBody>
          <a:bodyPr/>
          <a:lstStyle/>
          <a:p>
            <a:r>
              <a:rPr lang="en-US" dirty="0"/>
              <a:t>Kristin </a:t>
            </a:r>
            <a:r>
              <a:rPr lang="en-US" dirty="0" err="1"/>
              <a:t>Straube</a:t>
            </a:r>
            <a:endParaRPr lang="en-US" dirty="0"/>
          </a:p>
          <a:p>
            <a:r>
              <a:rPr lang="en-US" dirty="0"/>
              <a:t>University Recruiter</a:t>
            </a:r>
          </a:p>
        </p:txBody>
      </p:sp>
      <p:sp>
        <p:nvSpPr>
          <p:cNvPr id="2" name="Oval 1" descr="Portrait of Jen Looper">
            <a:extLst>
              <a:ext uri="{FF2B5EF4-FFF2-40B4-BE49-F238E27FC236}">
                <a16:creationId xmlns:a16="http://schemas.microsoft.com/office/drawing/2014/main" id="{B377D6F2-C5C4-B3D5-EB88-6E75697BBF37}"/>
              </a:ext>
            </a:extLst>
          </p:cNvPr>
          <p:cNvSpPr/>
          <p:nvPr/>
        </p:nvSpPr>
        <p:spPr bwMode="auto">
          <a:xfrm>
            <a:off x="6600832" y="3962400"/>
            <a:ext cx="2019488" cy="201948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 descr="Portrait of Kristin Straube">
            <a:extLst>
              <a:ext uri="{FF2B5EF4-FFF2-40B4-BE49-F238E27FC236}">
                <a16:creationId xmlns:a16="http://schemas.microsoft.com/office/drawing/2014/main" id="{EA1073F5-5E98-516E-AAC5-B3B19D34A101}"/>
              </a:ext>
            </a:extLst>
          </p:cNvPr>
          <p:cNvSpPr/>
          <p:nvPr/>
        </p:nvSpPr>
        <p:spPr bwMode="auto">
          <a:xfrm>
            <a:off x="9071845" y="3962400"/>
            <a:ext cx="2019488" cy="201948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B7EA-9EF0-7B10-9903-DB80166B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Let’s get started!</a:t>
            </a:r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6EC072C1-68D7-6FC0-4583-B02782DB5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77" y="2136511"/>
            <a:ext cx="1327956" cy="132795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54D0BF1-0578-D983-D0CC-6CC1F60C3AC6}"/>
              </a:ext>
            </a:extLst>
          </p:cNvPr>
          <p:cNvSpPr txBox="1">
            <a:spLocks/>
          </p:cNvSpPr>
          <p:nvPr/>
        </p:nvSpPr>
        <p:spPr>
          <a:xfrm>
            <a:off x="1858263" y="2615823"/>
            <a:ext cx="70230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Create a GitHub account and login</a:t>
            </a:r>
          </a:p>
        </p:txBody>
      </p:sp>
      <p:pic>
        <p:nvPicPr>
          <p:cNvPr id="8" name="Graphic 7" descr="Badge 2 with solid fill">
            <a:extLst>
              <a:ext uri="{FF2B5EF4-FFF2-40B4-BE49-F238E27FC236}">
                <a16:creationId xmlns:a16="http://schemas.microsoft.com/office/drawing/2014/main" id="{E4DE195E-12E6-E713-4B12-74EB21B1D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315" y="3833800"/>
            <a:ext cx="1325880" cy="132588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B6302-B174-2A2A-2327-8431F2799F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58263" y="4313112"/>
            <a:ext cx="9224604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Go to </a:t>
            </a:r>
            <a:r>
              <a:rPr 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https://aka.ms/build-22-resume-workshop</a:t>
            </a:r>
            <a:r>
              <a:rPr lang="en-US" sz="2400" dirty="0"/>
              <a:t> to follow along!</a:t>
            </a:r>
          </a:p>
        </p:txBody>
      </p:sp>
    </p:spTree>
    <p:extLst>
      <p:ext uri="{BB962C8B-B14F-4D97-AF65-F5344CB8AC3E}">
        <p14:creationId xmlns:p14="http://schemas.microsoft.com/office/powerpoint/2010/main" val="20879318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5D79-0EAC-E04F-77A5-5637AFA3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39916"/>
            <a:ext cx="4158362" cy="5539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Learn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09BB-8F52-E00E-165D-A07B33074B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6480" y="1871551"/>
            <a:ext cx="3632753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Introduction to JavaScript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F56A2-23F2-3495-9F12-C7635E8C7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80" y="2240603"/>
            <a:ext cx="2489236" cy="276999"/>
          </a:xfrm>
        </p:spPr>
        <p:txBody>
          <a:bodyPr/>
          <a:lstStyle/>
          <a:p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https://aka.ms/webdev</a:t>
            </a:r>
            <a:r>
              <a:rPr lang="en-US" sz="18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03A04-8789-99EE-4133-56ABC6AFDD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6480" y="2942516"/>
            <a:ext cx="3107856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Landing an Internship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0C64AC-5FE9-37A2-5D14-C9E581FDC7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6480" y="3330954"/>
            <a:ext cx="2870200" cy="27751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https://aka.ms/tech-intern</a:t>
            </a:r>
            <a:r>
              <a:rPr lang="en-US" sz="1800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BCA7EE-3A6E-F144-5288-085A10AEB4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6480" y="4013481"/>
            <a:ext cx="553720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Microsoft Student Ambassador Program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8FBD31-1574-DF45-DDCD-B7F04FC63A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6480" y="4388247"/>
            <a:ext cx="3911600" cy="27699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https://aka.ms/studentambassadors</a:t>
            </a:r>
            <a:r>
              <a:rPr lang="en-US" sz="1800" dirty="0"/>
              <a:t> 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E349305-B681-CA05-2292-14F96D86759D}"/>
              </a:ext>
            </a:extLst>
          </p:cNvPr>
          <p:cNvSpPr txBox="1">
            <a:spLocks/>
          </p:cNvSpPr>
          <p:nvPr/>
        </p:nvSpPr>
        <p:spPr>
          <a:xfrm>
            <a:off x="616480" y="5084447"/>
            <a:ext cx="422649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University Careers at Microsoft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04279-63B8-D371-7EBB-725F0F92D12D}"/>
              </a:ext>
            </a:extLst>
          </p:cNvPr>
          <p:cNvSpPr txBox="1"/>
          <p:nvPr/>
        </p:nvSpPr>
        <p:spPr>
          <a:xfrm>
            <a:off x="616480" y="5402979"/>
            <a:ext cx="4226492" cy="3693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800" b="0" i="0" dirty="0"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https://www.microsoft.com/university</a:t>
            </a:r>
            <a:r>
              <a:rPr lang="en-US" sz="1800" b="0" i="0" dirty="0">
                <a:effectLst/>
              </a:rPr>
              <a:t> </a:t>
            </a:r>
            <a:endParaRPr lang="en-US" sz="1800" dirty="0"/>
          </a:p>
        </p:txBody>
      </p:sp>
      <p:pic>
        <p:nvPicPr>
          <p:cNvPr id="10" name="Picture 9" descr="People in a video call">
            <a:extLst>
              <a:ext uri="{FF2B5EF4-FFF2-40B4-BE49-F238E27FC236}">
                <a16:creationId xmlns:a16="http://schemas.microsoft.com/office/drawing/2014/main" id="{7FAEF7DC-9386-17E3-947A-1B78841CA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504" y="-677333"/>
            <a:ext cx="11311640" cy="7541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94A4B6-9E3C-5F97-ABDD-4E9462038D9E}"/>
              </a:ext>
            </a:extLst>
          </p:cNvPr>
          <p:cNvSpPr txBox="1"/>
          <p:nvPr/>
        </p:nvSpPr>
        <p:spPr>
          <a:xfrm>
            <a:off x="6454067" y="5940984"/>
            <a:ext cx="43070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+mj-lt"/>
              </a:rPr>
              <a:t>Find </a:t>
            </a:r>
            <a:r>
              <a:rPr lang="en-US" sz="1600" dirty="0">
                <a:latin typeface="+mj-lt"/>
              </a:rPr>
              <a:t>these </a:t>
            </a:r>
            <a:r>
              <a:rPr lang="en-US" sz="1600" dirty="0">
                <a:effectLst/>
                <a:latin typeface="+mj-lt"/>
              </a:rPr>
              <a:t>resources and more at the </a:t>
            </a:r>
            <a:br>
              <a:rPr lang="en-US" sz="1600" dirty="0">
                <a:effectLst/>
                <a:latin typeface="+mj-lt"/>
              </a:rPr>
            </a:br>
            <a:r>
              <a:rPr lang="en-US" sz="1600" dirty="0">
                <a:effectLst/>
                <a:latin typeface="+mj-lt"/>
              </a:rPr>
              <a:t>Intro to Tech Skills GitHub Repository! </a:t>
            </a:r>
          </a:p>
          <a:p>
            <a:r>
              <a:rPr lang="en-US" sz="1600" dirty="0">
                <a:effectLst/>
                <a:latin typeface="+mj-lt"/>
                <a:hlinkClick r:id="rId9"/>
              </a:rPr>
              <a:t>aka.ms/</a:t>
            </a:r>
            <a:r>
              <a:rPr lang="en-US" sz="1600" dirty="0" err="1">
                <a:effectLst/>
                <a:latin typeface="+mj-lt"/>
                <a:hlinkClick r:id="rId9"/>
              </a:rPr>
              <a:t>IntrotoTechSkillsatBuild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6297705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Microsoft Build 16/9 White Template">
  <a:themeElements>
    <a:clrScheme name="Custom 15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EF52822A-F92D-4612-B336-94EE81DEA0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rganScriptEdits xmlns="2bc06c60-2e8b-4e11-8a86-2f467c412dff" xsi:nil="true"/>
    <SharedWithUsers xmlns="5e86576d-9e36-471e-a64d-bbf65a78b2ef">
      <UserInfo>
        <DisplayName>Build 21': Student Zone Contributors Members</DisplayName>
        <AccountId>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31BA3C09C5B48B5E96DBCCCAC93A4" ma:contentTypeVersion="9" ma:contentTypeDescription="Create a new document." ma:contentTypeScope="" ma:versionID="eaa555807cce2299a4996d0d442c5689">
  <xsd:schema xmlns:xsd="http://www.w3.org/2001/XMLSchema" xmlns:xs="http://www.w3.org/2001/XMLSchema" xmlns:p="http://schemas.microsoft.com/office/2006/metadata/properties" xmlns:ns2="2bc06c60-2e8b-4e11-8a86-2f467c412dff" xmlns:ns3="5e86576d-9e36-471e-a64d-bbf65a78b2ef" targetNamespace="http://schemas.microsoft.com/office/2006/metadata/properties" ma:root="true" ma:fieldsID="cfe120dacd0bb7d970b0035f51401ff4" ns2:_="" ns3:_="">
    <xsd:import namespace="2bc06c60-2e8b-4e11-8a86-2f467c412dff"/>
    <xsd:import namespace="5e86576d-9e36-471e-a64d-bbf65a78b2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organScriptEdi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c06c60-2e8b-4e11-8a86-2f467c412d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organScriptEdits" ma:index="16" nillable="true" ma:displayName="Morgan Script Edits" ma:format="Dropdown" ma:internalName="MorganScriptEdit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86576d-9e36-471e-a64d-bbf65a78b2e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2bc06c60-2e8b-4e11-8a86-2f467c412dff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5e86576d-9e36-471e-a64d-bbf65a78b2e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01B648-4E23-41F6-9802-AC55F1CAEE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c06c60-2e8b-4e11-8a86-2f467c412dff"/>
    <ds:schemaRef ds:uri="5e86576d-9e36-471e-a64d-bbf65a78b2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9 White Template</Template>
  <TotalTime>192</TotalTime>
  <Words>191</Words>
  <Application>Microsoft Office PowerPoint</Application>
  <PresentationFormat>Widescreen</PresentationFormat>
  <Paragraphs>27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Consolas</vt:lpstr>
      <vt:lpstr>Segoe UI</vt:lpstr>
      <vt:lpstr>Segoe UI Semibold</vt:lpstr>
      <vt:lpstr>Wingdings</vt:lpstr>
      <vt:lpstr>Microsoft Build 16/9 White Template</vt:lpstr>
      <vt:lpstr>Microsoft Build</vt:lpstr>
      <vt:lpstr>Build your own resume website and stand out to recruiters</vt:lpstr>
      <vt:lpstr>Let’s get started!</vt:lpstr>
      <vt:lpstr>Learn more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Jen Looper</dc:creator>
  <cp:keywords>Microsoft Build</cp:keywords>
  <dc:description/>
  <cp:lastModifiedBy>David Griffith</cp:lastModifiedBy>
  <cp:revision>16</cp:revision>
  <dcterms:created xsi:type="dcterms:W3CDTF">2022-04-30T17:25:53Z</dcterms:created>
  <dcterms:modified xsi:type="dcterms:W3CDTF">2022-05-17T22:55:32Z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0x01010039F31BA3C09C5B48B5E96DBCCCAC93A4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</Properties>
</file>